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E6F48-7A33-48A8-9E9B-19FDBAECE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E11766-60E8-4CDA-BE5F-BA3082350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3E7B3-CBB8-4774-9E20-73EFFB83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2A1372-67CD-437D-BB51-15EAB23DA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224259-9C54-4072-B7DC-D82D6FAF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9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6F05FC-E846-4475-9FBF-9F6AC8455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E65DE90-6485-44BE-AD53-DD2706995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7F94B9-2731-4D95-9DE0-500C43300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215D0A-3352-47FB-B97D-6E534ACD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0D3AB2-272C-4410-9E5F-D8E7B458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77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D36604-9629-45F2-AF48-81545857B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750FBC-B85F-4004-81D6-F8FBC9B5C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375636-3EFE-4B36-9E71-F14A0E18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3933A-3D01-489F-A05C-38C84E442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319B8F-F73D-447C-A9F7-A119F86F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70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CCD5E-3E01-442D-8879-FD3F6D44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D50AAC-EB49-4561-AFCA-ECFA09C9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0716BF-2132-4E79-B16D-47297121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177B84-DC6F-48E1-B3E8-115E6EAB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C49D8F-5E91-4974-8A6B-DBA2D58D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8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26322-F8B8-4148-86FE-0F9859CD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80792F-6F25-4E9F-9A19-EAD36E0F1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66AB51-907F-4DD5-A1B0-F8A8DA2A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E974E5-0077-42B3-A2E1-C0F87E8B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F285DD-00C9-47A3-9EE6-F2A23436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29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4C75ED-6F93-4DA2-86C7-2F579AC5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FBDB68-14DA-4AB5-A7FB-EF0C4A19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0E541-189C-4D37-9D64-2E61C1C26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396BE0-8B96-4E76-8C0E-BA62137E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4077FE-CD1B-4991-9332-DBA487EA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8CE6DF-23DB-4565-8338-D19CABD4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8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1581B5-5B67-4299-8F0C-0BF3F096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E2F627-7E9A-4913-A1D4-3DE4905E1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E3B9A0-E6B1-4076-BF55-C28D76790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AF6DC7-68F7-47B4-84BD-812936447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595CFF-D216-433B-AF4A-EE38354F1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DE8C08-9B53-44A6-B757-5D438FD3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D7B9EA-14D2-407E-8370-88683866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F25522-A508-4B90-8323-8AF9C626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33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9B7A9-A606-4666-955D-2CFE2D28A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F5D136-4498-4825-96E3-8A44155B1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BC7B10-D60A-4A6C-92CE-0F003096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56ED02-8B46-4FA2-BDD6-5E63C8A5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32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42477EE-A40A-4DD4-B52C-A2F5F5E5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C2848C-96F3-4604-8BCA-5E5192D41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4C83C6-8A9A-47AE-B2EE-E6D5E25A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0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A6F8F-9E2E-44DB-A466-29FA2E66A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6A8A42-33BE-48DF-815F-27CE4C39D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97BBE3-1E35-43AC-8E42-496030B21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714110-6F27-4F93-809C-6253BF5A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19025D-DC47-4A89-8A32-35374B47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D84405-0E9B-4F42-BE31-2E88AA75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36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D3351-4F84-4F12-A3BE-4C692D511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F15171E-76EF-4FCC-9237-7903A9627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8FAD43-C104-419D-A7C3-EDEE60B59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B34D33-6C36-4C55-857E-82F86C31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5B38B2-81BD-45F9-947C-00A5C79F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2B0090-6258-462A-B3A1-6DA581C6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292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069D08-E972-4088-9A03-C9A2B662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8FF0B5-7AAD-487C-BF96-B95A28DE3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FABC64-8C2E-4A51-A01B-0CC340178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02F2-2996-450A-8B05-25FC383E6BFA}" type="datetimeFigureOut">
              <a:rPr lang="en-CA" smtClean="0"/>
              <a:t>2022-03-28</a:t>
            </a:fld>
            <a:endParaRPr lang="en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302B9-AAF3-4ACB-B22D-45B62D6A6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DF5A0-AA87-4B93-A597-1EC37F34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628BE-999A-46F7-B5A6-721EDBFD73BE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431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ED55F-56B1-4EAD-97F7-BD92DB90A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5400000">
            <a:off x="5336002" y="2080959"/>
            <a:ext cx="4984930" cy="2387600"/>
          </a:xfrm>
        </p:spPr>
        <p:txBody>
          <a:bodyPr>
            <a:normAutofit/>
          </a:bodyPr>
          <a:lstStyle/>
          <a:p>
            <a:r>
              <a:rPr lang="fr-CA" sz="2000" b="1" dirty="0" err="1">
                <a:solidFill>
                  <a:schemeClr val="accent1"/>
                </a:solidFill>
              </a:rPr>
              <a:t>Trottibus</a:t>
            </a:r>
            <a:r>
              <a:rPr lang="fr-CA" sz="2000" b="1" dirty="0">
                <a:solidFill>
                  <a:schemeClr val="accent1"/>
                </a:solidFill>
              </a:rPr>
              <a:t> trajet Saint-Vincent-Ferrier 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612C93F-BE13-4382-B972-904A80136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4" y="179554"/>
            <a:ext cx="6005080" cy="6401355"/>
          </a:xfrm>
          <a:prstGeom prst="rect">
            <a:avLst/>
          </a:prstGeom>
        </p:spPr>
      </p:pic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53670C58-A536-4643-8AD3-52F401AE27B1}"/>
              </a:ext>
            </a:extLst>
          </p:cNvPr>
          <p:cNvSpPr/>
          <p:nvPr/>
        </p:nvSpPr>
        <p:spPr>
          <a:xfrm>
            <a:off x="3884468" y="277091"/>
            <a:ext cx="147205" cy="1225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17360539-4E8E-4F93-8CB6-90C25CE486AB}"/>
              </a:ext>
            </a:extLst>
          </p:cNvPr>
          <p:cNvSpPr/>
          <p:nvPr/>
        </p:nvSpPr>
        <p:spPr>
          <a:xfrm>
            <a:off x="4065427" y="4658915"/>
            <a:ext cx="147205" cy="1225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>
            <a:extLst>
              <a:ext uri="{FF2B5EF4-FFF2-40B4-BE49-F238E27FC236}">
                <a16:creationId xmlns:a16="http://schemas.microsoft.com/office/drawing/2014/main" id="{868CD49A-E823-42FC-923E-72DCBC8CE70B}"/>
              </a:ext>
            </a:extLst>
          </p:cNvPr>
          <p:cNvSpPr/>
          <p:nvPr/>
        </p:nvSpPr>
        <p:spPr>
          <a:xfrm>
            <a:off x="2464378" y="6219354"/>
            <a:ext cx="147205" cy="1225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577B253E-6B03-4765-92C6-59ABB745A2DD}"/>
              </a:ext>
            </a:extLst>
          </p:cNvPr>
          <p:cNvCxnSpPr>
            <a:cxnSpLocks/>
          </p:cNvCxnSpPr>
          <p:nvPr/>
        </p:nvCxnSpPr>
        <p:spPr>
          <a:xfrm flipH="1">
            <a:off x="2964873" y="574964"/>
            <a:ext cx="1066800" cy="14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3CFFED0-5201-44DB-B584-D176D10EB411}"/>
              </a:ext>
            </a:extLst>
          </p:cNvPr>
          <p:cNvCxnSpPr>
            <a:cxnSpLocks/>
          </p:cNvCxnSpPr>
          <p:nvPr/>
        </p:nvCxnSpPr>
        <p:spPr>
          <a:xfrm flipH="1">
            <a:off x="2916382" y="720436"/>
            <a:ext cx="48491" cy="380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6507086-9DDB-42E4-9925-1E291338AA53}"/>
              </a:ext>
            </a:extLst>
          </p:cNvPr>
          <p:cNvCxnSpPr>
            <a:cxnSpLocks/>
          </p:cNvCxnSpPr>
          <p:nvPr/>
        </p:nvCxnSpPr>
        <p:spPr>
          <a:xfrm flipV="1">
            <a:off x="2916382" y="4524974"/>
            <a:ext cx="919928" cy="1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72B61091-500D-4B8B-B865-7634FCB2BFF0}"/>
              </a:ext>
            </a:extLst>
          </p:cNvPr>
          <p:cNvCxnSpPr>
            <a:cxnSpLocks/>
          </p:cNvCxnSpPr>
          <p:nvPr/>
        </p:nvCxnSpPr>
        <p:spPr>
          <a:xfrm flipH="1">
            <a:off x="2916382" y="4738255"/>
            <a:ext cx="968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9AAA057-8DFB-413E-8445-BF8497256A3C}"/>
              </a:ext>
            </a:extLst>
          </p:cNvPr>
          <p:cNvCxnSpPr>
            <a:cxnSpLocks/>
          </p:cNvCxnSpPr>
          <p:nvPr/>
        </p:nvCxnSpPr>
        <p:spPr>
          <a:xfrm flipH="1">
            <a:off x="2860964" y="4738255"/>
            <a:ext cx="55418" cy="1542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E210C6AF-0DF7-4F99-A3D2-D7CB816BA0AD}"/>
              </a:ext>
            </a:extLst>
          </p:cNvPr>
          <p:cNvCxnSpPr>
            <a:cxnSpLocks/>
          </p:cNvCxnSpPr>
          <p:nvPr/>
        </p:nvCxnSpPr>
        <p:spPr>
          <a:xfrm flipH="1">
            <a:off x="2621468" y="6280640"/>
            <a:ext cx="239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FD6093F-E963-47D1-9A44-BCFEC2AE0C3D}"/>
              </a:ext>
            </a:extLst>
          </p:cNvPr>
          <p:cNvSpPr/>
          <p:nvPr/>
        </p:nvSpPr>
        <p:spPr>
          <a:xfrm rot="20750247">
            <a:off x="3628767" y="664883"/>
            <a:ext cx="386195" cy="1978182"/>
          </a:xfrm>
          <a:prstGeom prst="rect">
            <a:avLst/>
          </a:prstGeom>
          <a:solidFill>
            <a:srgbClr val="F7F7F7"/>
          </a:solidFill>
          <a:ln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7E84D7-5446-44E7-B1DB-2E5AE580E862}"/>
              </a:ext>
            </a:extLst>
          </p:cNvPr>
          <p:cNvSpPr/>
          <p:nvPr/>
        </p:nvSpPr>
        <p:spPr>
          <a:xfrm>
            <a:off x="3986646" y="2561286"/>
            <a:ext cx="386195" cy="1966475"/>
          </a:xfrm>
          <a:prstGeom prst="rect">
            <a:avLst/>
          </a:prstGeom>
          <a:solidFill>
            <a:srgbClr val="F7F7F7"/>
          </a:solidFill>
          <a:ln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77FEA15-16F5-4C7E-A9D4-3662B616E49D}"/>
              </a:ext>
            </a:extLst>
          </p:cNvPr>
          <p:cNvSpPr/>
          <p:nvPr/>
        </p:nvSpPr>
        <p:spPr>
          <a:xfrm>
            <a:off x="3994889" y="4747872"/>
            <a:ext cx="386195" cy="1111062"/>
          </a:xfrm>
          <a:prstGeom prst="rect">
            <a:avLst/>
          </a:prstGeom>
          <a:solidFill>
            <a:srgbClr val="F7F7F7"/>
          </a:solidFill>
          <a:ln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346B9A-E3DF-4FC0-AD93-ACA653815CD7}"/>
              </a:ext>
            </a:extLst>
          </p:cNvPr>
          <p:cNvSpPr/>
          <p:nvPr/>
        </p:nvSpPr>
        <p:spPr>
          <a:xfrm rot="1586807">
            <a:off x="3496993" y="5720895"/>
            <a:ext cx="386195" cy="919675"/>
          </a:xfrm>
          <a:prstGeom prst="rect">
            <a:avLst/>
          </a:prstGeom>
          <a:solidFill>
            <a:srgbClr val="F7F7F7"/>
          </a:solidFill>
          <a:ln>
            <a:solidFill>
              <a:srgbClr val="F7F7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A5B0F0D4-D471-4E1A-81B0-1BC1A363384D}"/>
              </a:ext>
            </a:extLst>
          </p:cNvPr>
          <p:cNvSpPr txBox="1"/>
          <p:nvPr/>
        </p:nvSpPr>
        <p:spPr>
          <a:xfrm flipH="1">
            <a:off x="4492842" y="674717"/>
            <a:ext cx="12475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solidFill>
                  <a:schemeClr val="accent1"/>
                </a:solidFill>
              </a:rPr>
              <a:t>Départ 7h 30</a:t>
            </a:r>
          </a:p>
          <a:p>
            <a:r>
              <a:rPr lang="fr-CA" sz="1100" b="1" dirty="0">
                <a:solidFill>
                  <a:schemeClr val="accent1"/>
                </a:solidFill>
              </a:rPr>
              <a:t>Coin Choinière/</a:t>
            </a:r>
            <a:r>
              <a:rPr lang="fr-CA" sz="1100" b="1" dirty="0" err="1">
                <a:solidFill>
                  <a:schemeClr val="accent1"/>
                </a:solidFill>
              </a:rPr>
              <a:t>Grenon</a:t>
            </a:r>
            <a:endParaRPr lang="fr-CA" sz="1100" b="1" dirty="0">
              <a:solidFill>
                <a:schemeClr val="accent1"/>
              </a:solidFill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9DCF4A06-177E-45F1-B4B4-E5D0D59099ED}"/>
              </a:ext>
            </a:extLst>
          </p:cNvPr>
          <p:cNvSpPr txBox="1"/>
          <p:nvPr/>
        </p:nvSpPr>
        <p:spPr>
          <a:xfrm>
            <a:off x="3312404" y="3807660"/>
            <a:ext cx="19088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solidFill>
                  <a:schemeClr val="accent1"/>
                </a:solidFill>
              </a:rPr>
              <a:t>1</a:t>
            </a:r>
            <a:r>
              <a:rPr lang="fr-CA" sz="1100" b="1" baseline="30000" dirty="0">
                <a:solidFill>
                  <a:schemeClr val="accent1"/>
                </a:solidFill>
              </a:rPr>
              <a:t>er</a:t>
            </a:r>
            <a:r>
              <a:rPr lang="fr-CA" sz="1100" b="1" dirty="0">
                <a:solidFill>
                  <a:schemeClr val="accent1"/>
                </a:solidFill>
              </a:rPr>
              <a:t> arrêt 7 h 40</a:t>
            </a:r>
          </a:p>
          <a:p>
            <a:r>
              <a:rPr lang="fr-CA" sz="1100" b="1" dirty="0">
                <a:solidFill>
                  <a:schemeClr val="accent1"/>
                </a:solidFill>
              </a:rPr>
              <a:t>Coin Georges-Adams/</a:t>
            </a:r>
          </a:p>
          <a:p>
            <a:r>
              <a:rPr lang="fr-CA" sz="1100" b="1" dirty="0">
                <a:solidFill>
                  <a:schemeClr val="accent1"/>
                </a:solidFill>
              </a:rPr>
              <a:t> Charles-</a:t>
            </a:r>
            <a:r>
              <a:rPr lang="fr-CA" sz="1100" b="1" dirty="0" err="1">
                <a:solidFill>
                  <a:schemeClr val="accent1"/>
                </a:solidFill>
              </a:rPr>
              <a:t>Powel</a:t>
            </a:r>
            <a:endParaRPr lang="fr-CA" sz="1100" b="1" dirty="0">
              <a:solidFill>
                <a:schemeClr val="accent1"/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8396539-7914-41C1-B41B-86D8EC4CA1F3}"/>
              </a:ext>
            </a:extLst>
          </p:cNvPr>
          <p:cNvSpPr txBox="1"/>
          <p:nvPr/>
        </p:nvSpPr>
        <p:spPr>
          <a:xfrm>
            <a:off x="1422672" y="5551781"/>
            <a:ext cx="11608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100" b="1" dirty="0">
                <a:solidFill>
                  <a:schemeClr val="accent1"/>
                </a:solidFill>
              </a:rPr>
              <a:t>Arrivée à l’école </a:t>
            </a:r>
          </a:p>
          <a:p>
            <a:r>
              <a:rPr lang="fr-CA" sz="1100" b="1" dirty="0">
                <a:solidFill>
                  <a:schemeClr val="accent1"/>
                </a:solidFill>
              </a:rPr>
              <a:t>7 h 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157CCD-3B20-41D7-9462-96AC54C93469}"/>
              </a:ext>
            </a:extLst>
          </p:cNvPr>
          <p:cNvSpPr/>
          <p:nvPr/>
        </p:nvSpPr>
        <p:spPr>
          <a:xfrm>
            <a:off x="3977459" y="4624235"/>
            <a:ext cx="45719" cy="41774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3977937-03EE-4C03-9285-17CC9F01F6B8}"/>
              </a:ext>
            </a:extLst>
          </p:cNvPr>
          <p:cNvSpPr txBox="1"/>
          <p:nvPr/>
        </p:nvSpPr>
        <p:spPr>
          <a:xfrm>
            <a:off x="3958070" y="503475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/>
              <a:t>Rue  Charles- </a:t>
            </a:r>
            <a:r>
              <a:rPr lang="fr-CA" sz="800" dirty="0" err="1"/>
              <a:t>Powel</a:t>
            </a:r>
            <a:endParaRPr lang="fr-CA" sz="800" dirty="0"/>
          </a:p>
        </p:txBody>
      </p:sp>
    </p:spTree>
    <p:extLst>
      <p:ext uri="{BB962C8B-B14F-4D97-AF65-F5344CB8AC3E}">
        <p14:creationId xmlns:p14="http://schemas.microsoft.com/office/powerpoint/2010/main" val="4163045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Trottibus trajet Saint-Vincent-Ferrier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Trottibus trajet Saint-Vincent-Ferrier 2022</dc:title>
  <dc:creator>Marie-Ève St-Onge</dc:creator>
  <cp:lastModifiedBy>Marie-Ève St-Onge</cp:lastModifiedBy>
  <cp:revision>1</cp:revision>
  <dcterms:created xsi:type="dcterms:W3CDTF">2022-03-28T19:37:16Z</dcterms:created>
  <dcterms:modified xsi:type="dcterms:W3CDTF">2022-03-28T19:37:34Z</dcterms:modified>
</cp:coreProperties>
</file>